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4" r:id="rId3"/>
    <p:sldId id="258" r:id="rId4"/>
    <p:sldId id="266" r:id="rId5"/>
    <p:sldId id="27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3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05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57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10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63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14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68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20" algn="l" defTabSz="91430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82"/>
  </p:normalViewPr>
  <p:slideViewPr>
    <p:cSldViewPr snapToGrid="0" snapToObjects="1">
      <p:cViewPr varScale="1">
        <p:scale>
          <a:sx n="101" d="100"/>
          <a:sy n="101" d="100"/>
        </p:scale>
        <p:origin x="1973" y="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riano Santos" userId="0a47e476fe53e08b" providerId="LiveId" clId="{D66C6AAB-A2B6-493C-BF3A-FE4CD5B8CE53}"/>
    <pc:docChg chg="delSld">
      <pc:chgData name="Adriano Santos" userId="0a47e476fe53e08b" providerId="LiveId" clId="{D66C6AAB-A2B6-493C-BF3A-FE4CD5B8CE53}" dt="2019-02-26T02:18:11.267" v="0" actId="2696"/>
      <pc:docMkLst>
        <pc:docMk/>
      </pc:docMkLst>
      <pc:sldChg chg="del">
        <pc:chgData name="Adriano Santos" userId="0a47e476fe53e08b" providerId="LiveId" clId="{D66C6AAB-A2B6-493C-BF3A-FE4CD5B8CE53}" dt="2019-02-26T02:18:11.267" v="0" actId="2696"/>
        <pc:sldMkLst>
          <pc:docMk/>
          <pc:sldMk cId="3496055122" sldId="268"/>
        </pc:sldMkLst>
      </pc:sldChg>
    </pc:docChg>
  </pc:docChgLst>
</pc:chgInfo>
</file>

<file path=ppt/media/image2.pn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38623-A633-1E4A-BD2C-B877CBD1A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tx1">
              <a:lumMod val="75000"/>
              <a:lumOff val="25000"/>
              <a:alpha val="50000"/>
            </a:schemeClr>
          </a:solidFill>
        </p:spPr>
        <p:txBody>
          <a:bodyPr anchor="b"/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B9EF42-37B3-B648-82A8-92DD1B75B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solidFill>
            <a:schemeClr val="tx1">
              <a:lumMod val="75000"/>
              <a:lumOff val="25000"/>
              <a:alpha val="68000"/>
            </a:schemeClr>
          </a:solidFill>
        </p:spPr>
        <p:txBody>
          <a:bodyPr/>
          <a:lstStyle>
            <a:lvl1pPr marL="0" indent="0" algn="ctr">
              <a:buNone/>
              <a:defRPr sz="2400"/>
            </a:lvl1pPr>
            <a:lvl2pPr marL="457160" indent="0" algn="ctr">
              <a:buNone/>
              <a:defRPr sz="2000"/>
            </a:lvl2pPr>
            <a:lvl3pPr marL="914321" indent="0" algn="ctr">
              <a:buNone/>
              <a:defRPr sz="1800"/>
            </a:lvl3pPr>
            <a:lvl4pPr marL="1371482" indent="0" algn="ctr">
              <a:buNone/>
              <a:defRPr sz="1600"/>
            </a:lvl4pPr>
            <a:lvl5pPr marL="1828642" indent="0" algn="ctr">
              <a:buNone/>
              <a:defRPr sz="1600"/>
            </a:lvl5pPr>
            <a:lvl6pPr marL="2285804" indent="0" algn="ctr">
              <a:buNone/>
              <a:defRPr sz="1600"/>
            </a:lvl6pPr>
            <a:lvl7pPr marL="2742963" indent="0" algn="ctr">
              <a:buNone/>
              <a:defRPr sz="1600"/>
            </a:lvl7pPr>
            <a:lvl8pPr marL="3200124" indent="0" algn="ctr">
              <a:buNone/>
              <a:defRPr sz="1600"/>
            </a:lvl8pPr>
            <a:lvl9pPr marL="3657285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2C5EF-2F3A-B64B-A5A0-488E5DDDF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FF7F3-CEC6-BE49-B56E-129E22E5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61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269C9-0557-EF43-BAA8-1CA3D854B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EE5E2-DB79-3C4C-AFD1-8E9C9AF3A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26C1D-73E4-D24D-A7BF-38CDBBFFB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ACADA-0AC5-1042-BA12-C1FB92E78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DA93F-1F31-914D-8BE2-95194849E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15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CAEEB0-6C90-8A4C-92CE-BB8000EAE7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8503F-0074-8B42-B271-158544171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02E77-CCFE-8C48-B86E-D93A808E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6A085-3E5C-554A-B570-362ADF8B6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2DB6D-02C0-3E4F-9130-C72F48407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44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8C9DE-F540-4E46-A3BD-0BDB41DAA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7F982-4A39-B047-B84B-9DE1074A2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B7444-2510-784B-9939-780A79532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8570E-73CA-C24A-AF51-3D62E300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95172-89D3-3F47-B64D-7BBBCE45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6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5559-0EE8-3F48-9E99-65A617BEB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9F796-BDC0-9645-B10E-550CF9512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9978BB-1211-D14C-B00B-1B281EFC9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86807-B700-374F-9471-C12DC3C1A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93D4D-962C-F54A-B40C-362C887A7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0F456-C4F7-CA45-A430-46C403B75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43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66D60-4AE0-2D49-8495-97F65B084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CCB15F-DAE4-DC45-8E57-40C0A7C78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CA93DF-DE81-2844-A9E4-2CAFD4C4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A1FEC0-5148-CE49-A220-1A0968EC7347}"/>
              </a:ext>
            </a:extLst>
          </p:cNvPr>
          <p:cNvSpPr/>
          <p:nvPr userDrawn="1"/>
        </p:nvSpPr>
        <p:spPr>
          <a:xfrm>
            <a:off x="838201" y="1980793"/>
            <a:ext cx="5319714" cy="3544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>
              <a:spcBef>
                <a:spcPts val="1001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Lorem ipsum dolor sit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amet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consectetur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adipiscing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elit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Sed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convallis,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diam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ut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fermentum dictum,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tellus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purus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luctus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tortor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, vitae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tincidunt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lorem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purus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sed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ipsum.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Aenean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eu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tristique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orci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Suspendisse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faucibus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urna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in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elit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vestibulum,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vel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pharetra ex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elementum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Praesent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convallis dui at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ultrices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ullamcorper</a:t>
            </a:r>
            <a:r>
              <a:rPr 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. </a:t>
            </a:r>
            <a:endParaRPr lang="en-US" sz="2160" b="0" i="0" u="none" strike="noStrike" dirty="0">
              <a:solidFill>
                <a:schemeClr val="bg1">
                  <a:lumMod val="95000"/>
                </a:schemeClr>
              </a:solidFill>
              <a:effectLst/>
              <a:latin typeface="-webkit-standard"/>
            </a:endParaRPr>
          </a:p>
          <a:p>
            <a:pPr algn="l" rtl="0">
              <a:spcBef>
                <a:spcPts val="1001"/>
              </a:spcBef>
              <a:spcAft>
                <a:spcPts val="0"/>
              </a:spcAft>
            </a:pPr>
            <a:br>
              <a:rPr lang="en-US" sz="216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-webkit-standard"/>
              </a:rPr>
            </a:br>
            <a:endParaRPr lang="en-US" sz="2160" b="0" i="0" u="none" strike="noStrike" dirty="0">
              <a:solidFill>
                <a:schemeClr val="bg1">
                  <a:lumMod val="95000"/>
                </a:schemeClr>
              </a:solidFill>
              <a:effectLst/>
              <a:latin typeface="-webkit-standard"/>
            </a:endParaRPr>
          </a:p>
          <a:p>
            <a:br>
              <a:rPr lang="en-US" sz="2160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en-US" sz="2160" dirty="0">
                <a:solidFill>
                  <a:schemeClr val="bg1">
                    <a:lumMod val="95000"/>
                  </a:schemeClr>
                </a:solidFill>
              </a:rPr>
            </a:br>
            <a:endParaRPr lang="en-US" sz="216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B81836-4437-5F4D-AA4C-1FD0A583F486}"/>
              </a:ext>
            </a:extLst>
          </p:cNvPr>
          <p:cNvSpPr/>
          <p:nvPr userDrawn="1"/>
        </p:nvSpPr>
        <p:spPr>
          <a:xfrm>
            <a:off x="6157914" y="1980795"/>
            <a:ext cx="5319714" cy="40811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0"/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Proin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vehicula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arcu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dapibus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, ac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luctus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massa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pretium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Proin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urna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sit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amet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enim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mattis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aliquet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Curabitur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lacinia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justo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sodales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erat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. Vestibulum ex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metus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porttitor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vulputate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tincidunt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elit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hac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habitasse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platea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dictumst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Phasellus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lobortis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dolor dui,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faucibus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molestie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eros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800" b="0" i="0" u="none" strike="noStrike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ornare</a:t>
            </a:r>
            <a:r>
              <a:rPr 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vitae. </a:t>
            </a:r>
          </a:p>
          <a:p>
            <a:br>
              <a:rPr lang="en-US" sz="2160" dirty="0">
                <a:solidFill>
                  <a:schemeClr val="bg1">
                    <a:lumMod val="85000"/>
                  </a:schemeClr>
                </a:solidFill>
              </a:rPr>
            </a:br>
            <a:br>
              <a:rPr lang="en-US" sz="2160" dirty="0">
                <a:solidFill>
                  <a:schemeClr val="bg1">
                    <a:lumMod val="85000"/>
                  </a:schemeClr>
                </a:solidFill>
              </a:rPr>
            </a:br>
            <a:br>
              <a:rPr lang="en-US" sz="2160" b="0" i="0" u="none" strike="noStrike" dirty="0">
                <a:solidFill>
                  <a:schemeClr val="bg1">
                    <a:lumMod val="85000"/>
                  </a:schemeClr>
                </a:solidFill>
                <a:effectLst/>
                <a:latin typeface="-webkit-standard"/>
              </a:rPr>
            </a:br>
            <a:endParaRPr lang="en-US" sz="2160" b="0" i="0" u="none" strike="noStrike" dirty="0">
              <a:solidFill>
                <a:schemeClr val="bg1">
                  <a:lumMod val="85000"/>
                </a:schemeClr>
              </a:solidFill>
              <a:effectLst/>
              <a:latin typeface="-webkit-standard"/>
            </a:endParaRPr>
          </a:p>
          <a:p>
            <a:br>
              <a:rPr lang="en-US" sz="2160" dirty="0">
                <a:solidFill>
                  <a:schemeClr val="bg1">
                    <a:lumMod val="85000"/>
                  </a:schemeClr>
                </a:solidFill>
              </a:rPr>
            </a:br>
            <a:br>
              <a:rPr lang="en-US" sz="2160" dirty="0">
                <a:solidFill>
                  <a:schemeClr val="bg1">
                    <a:lumMod val="85000"/>
                  </a:schemeClr>
                </a:solidFill>
              </a:rPr>
            </a:br>
            <a:endParaRPr lang="en-US" sz="216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742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105A8-2655-6F4C-8243-48A4F1AE5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4488E-CADA-084C-8B22-C7A6A47B0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0" indent="0">
              <a:buNone/>
              <a:defRPr sz="2000" b="1"/>
            </a:lvl2pPr>
            <a:lvl3pPr marL="914321" indent="0">
              <a:buNone/>
              <a:defRPr sz="1800" b="1"/>
            </a:lvl3pPr>
            <a:lvl4pPr marL="1371482" indent="0">
              <a:buNone/>
              <a:defRPr sz="1600" b="1"/>
            </a:lvl4pPr>
            <a:lvl5pPr marL="1828642" indent="0">
              <a:buNone/>
              <a:defRPr sz="1600" b="1"/>
            </a:lvl5pPr>
            <a:lvl6pPr marL="2285804" indent="0">
              <a:buNone/>
              <a:defRPr sz="1600" b="1"/>
            </a:lvl6pPr>
            <a:lvl7pPr marL="2742963" indent="0">
              <a:buNone/>
              <a:defRPr sz="1600" b="1"/>
            </a:lvl7pPr>
            <a:lvl8pPr marL="3200124" indent="0">
              <a:buNone/>
              <a:defRPr sz="1600" b="1"/>
            </a:lvl8pPr>
            <a:lvl9pPr marL="3657285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ED289-F3F2-0044-AA9A-E43DD0AFF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1A2DFB-727D-F24A-B119-989B7045F7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0" indent="0">
              <a:buNone/>
              <a:defRPr sz="2000" b="1"/>
            </a:lvl2pPr>
            <a:lvl3pPr marL="914321" indent="0">
              <a:buNone/>
              <a:defRPr sz="1800" b="1"/>
            </a:lvl3pPr>
            <a:lvl4pPr marL="1371482" indent="0">
              <a:buNone/>
              <a:defRPr sz="1600" b="1"/>
            </a:lvl4pPr>
            <a:lvl5pPr marL="1828642" indent="0">
              <a:buNone/>
              <a:defRPr sz="1600" b="1"/>
            </a:lvl5pPr>
            <a:lvl6pPr marL="2285804" indent="0">
              <a:buNone/>
              <a:defRPr sz="1600" b="1"/>
            </a:lvl6pPr>
            <a:lvl7pPr marL="2742963" indent="0">
              <a:buNone/>
              <a:defRPr sz="1600" b="1"/>
            </a:lvl7pPr>
            <a:lvl8pPr marL="3200124" indent="0">
              <a:buNone/>
              <a:defRPr sz="1600" b="1"/>
            </a:lvl8pPr>
            <a:lvl9pPr marL="3657285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59D696-AABD-9F4B-A4C1-F6AC1F7515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DBD99-D276-6549-A9DF-0ABBC108C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E2D89-2048-8344-AE6A-76BE56AF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89F5B-2631-AD43-B4E9-7635C9E0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9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B6E3-953E-EF49-998D-2699930EC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199312-CC57-4D40-923D-4865B0180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3D83D9-C2E6-A34D-B9E9-F74153A9D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D69CA2-E8A1-A548-9433-F91594521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1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B94639-311A-B34F-AF98-08932EC6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3C64FD-4CD3-5F48-8EB3-E83367BAC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25122-87F3-7442-9D53-6FF93CAD7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4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99A80-C655-BB42-830C-D5C68CB03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75E44-6457-B140-86D0-E20035EE7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799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9BEE4D-75C1-564B-9727-6096D044C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0" indent="0">
              <a:buNone/>
              <a:defRPr sz="1400"/>
            </a:lvl2pPr>
            <a:lvl3pPr marL="914321" indent="0">
              <a:buNone/>
              <a:defRPr sz="1200"/>
            </a:lvl3pPr>
            <a:lvl4pPr marL="1371482" indent="0">
              <a:buNone/>
              <a:defRPr sz="1001"/>
            </a:lvl4pPr>
            <a:lvl5pPr marL="1828642" indent="0">
              <a:buNone/>
              <a:defRPr sz="1001"/>
            </a:lvl5pPr>
            <a:lvl6pPr marL="2285804" indent="0">
              <a:buNone/>
              <a:defRPr sz="1001"/>
            </a:lvl6pPr>
            <a:lvl7pPr marL="2742963" indent="0">
              <a:buNone/>
              <a:defRPr sz="1001"/>
            </a:lvl7pPr>
            <a:lvl8pPr marL="3200124" indent="0">
              <a:buNone/>
              <a:defRPr sz="1001"/>
            </a:lvl8pPr>
            <a:lvl9pPr marL="3657285" indent="0">
              <a:buNone/>
              <a:defRPr sz="100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0F7AA-2F9B-4B48-ABAD-236908BB1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C65C4-40FF-7846-82B7-0D9D99A14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03F77-8DBC-174A-B2C8-E29E5C78C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E8F50-C30A-D241-9759-38B349BD0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3B3D2D-6D3F-8348-B431-93E91D82C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60" indent="0">
              <a:buNone/>
              <a:defRPr sz="2799"/>
            </a:lvl2pPr>
            <a:lvl3pPr marL="914321" indent="0">
              <a:buNone/>
              <a:defRPr sz="2400"/>
            </a:lvl3pPr>
            <a:lvl4pPr marL="1371482" indent="0">
              <a:buNone/>
              <a:defRPr sz="2000"/>
            </a:lvl4pPr>
            <a:lvl5pPr marL="1828642" indent="0">
              <a:buNone/>
              <a:defRPr sz="2000"/>
            </a:lvl5pPr>
            <a:lvl6pPr marL="2285804" indent="0">
              <a:buNone/>
              <a:defRPr sz="2000"/>
            </a:lvl6pPr>
            <a:lvl7pPr marL="2742963" indent="0">
              <a:buNone/>
              <a:defRPr sz="2000"/>
            </a:lvl7pPr>
            <a:lvl8pPr marL="3200124" indent="0">
              <a:buNone/>
              <a:defRPr sz="2000"/>
            </a:lvl8pPr>
            <a:lvl9pPr marL="3657285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4F59F3-6E03-E444-80A7-3128AE5DF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0" indent="0">
              <a:buNone/>
              <a:defRPr sz="1400"/>
            </a:lvl2pPr>
            <a:lvl3pPr marL="914321" indent="0">
              <a:buNone/>
              <a:defRPr sz="1200"/>
            </a:lvl3pPr>
            <a:lvl4pPr marL="1371482" indent="0">
              <a:buNone/>
              <a:defRPr sz="1001"/>
            </a:lvl4pPr>
            <a:lvl5pPr marL="1828642" indent="0">
              <a:buNone/>
              <a:defRPr sz="1001"/>
            </a:lvl5pPr>
            <a:lvl6pPr marL="2285804" indent="0">
              <a:buNone/>
              <a:defRPr sz="1001"/>
            </a:lvl6pPr>
            <a:lvl7pPr marL="2742963" indent="0">
              <a:buNone/>
              <a:defRPr sz="1001"/>
            </a:lvl7pPr>
            <a:lvl8pPr marL="3200124" indent="0">
              <a:buNone/>
              <a:defRPr sz="1001"/>
            </a:lvl8pPr>
            <a:lvl9pPr marL="3657285" indent="0">
              <a:buNone/>
              <a:defRPr sz="100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9385E-4BCA-8348-93D0-DD23A024E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25D6-B0B7-6043-88B1-642511733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5DAE1-73BD-874F-96E1-CC9569828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72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E58BF5-A18E-4E4A-A5B3-E7CEE2F8C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C7F06-F500-5B44-92B7-5CE8F0702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C9070-4728-B74B-8F53-886C7DB23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1FF8C-339D-0A46-9DE7-80B03AC2D957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D46FE-22B2-C146-BFC4-7ACC7354A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380F2-11BD-B142-989A-94535FE1B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15DDE-1FF7-AE49-9C9D-C9503C5159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37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0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21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581" indent="-228581" algn="l" defTabSz="914321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799" b="1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742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2901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062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223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384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44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05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65" indent="-228581" algn="l" defTabSz="91432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0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1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2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42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04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63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24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85" algn="l" defTabSz="91432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drianocurso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AgendaRESTFul" TargetMode="External"/><Relationship Id="rId4" Type="http://schemas.openxmlformats.org/officeDocument/2006/relationships/hyperlink" Target="http://bit.ly/DataSnapRESTfu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Construindo</a:t>
            </a:r>
            <a:r>
              <a:rPr lang="en-US" dirty="0"/>
              <a:t> um CRUD com </a:t>
            </a:r>
            <a:r>
              <a:rPr lang="en-US" dirty="0" err="1"/>
              <a:t>DataSnap</a:t>
            </a:r>
            <a:r>
              <a:rPr lang="en-US" dirty="0"/>
              <a:t> </a:t>
            </a:r>
            <a:r>
              <a:rPr lang="en-US" dirty="0" err="1"/>
              <a:t>RESTFul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165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95C-1A4F-CF46-93A9-04A010EE3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0111" y="356164"/>
            <a:ext cx="8550779" cy="1325563"/>
          </a:xfrm>
        </p:spPr>
        <p:txBody>
          <a:bodyPr/>
          <a:lstStyle/>
          <a:p>
            <a:r>
              <a:rPr lang="en-US" dirty="0"/>
              <a:t>Adriano Santos</a:t>
            </a:r>
            <a:br>
              <a:rPr lang="en-US" dirty="0"/>
            </a:br>
            <a:r>
              <a:rPr lang="en-US" sz="2000" dirty="0"/>
              <a:t>CEO Portal </a:t>
            </a:r>
            <a:r>
              <a:rPr lang="en-US" sz="2000" dirty="0" err="1"/>
              <a:t>TDevRocks</a:t>
            </a:r>
            <a:endParaRPr lang="en-US" dirty="0"/>
          </a:p>
        </p:txBody>
      </p:sp>
      <p:pic>
        <p:nvPicPr>
          <p:cNvPr id="5" name="Espaço Reservado para Conteúdo 4" descr="Uma imagem contendo pessoa, sorrindo, interior&#10;&#10;Descrição gerada automaticamente">
            <a:extLst>
              <a:ext uri="{FF2B5EF4-FFF2-40B4-BE49-F238E27FC236}">
                <a16:creationId xmlns:a16="http://schemas.microsoft.com/office/drawing/2014/main" id="{816B7C1C-4114-49EC-892F-596E0EAF9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97" y="365125"/>
            <a:ext cx="2198613" cy="2198613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C53AAD0-10CA-4A76-8DDA-D66FC6AFF562}"/>
              </a:ext>
            </a:extLst>
          </p:cNvPr>
          <p:cNvSpPr txBox="1">
            <a:spLocks/>
          </p:cNvSpPr>
          <p:nvPr/>
        </p:nvSpPr>
        <p:spPr>
          <a:xfrm>
            <a:off x="2821029" y="1900956"/>
            <a:ext cx="8550779" cy="46963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32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pt-BR" sz="2000" b="0" dirty="0">
                <a:latin typeface="+mn-lt"/>
              </a:rPr>
              <a:t>Especialista Delphi com mais de 20 anos no mercado de desenvolvimento de software, </a:t>
            </a:r>
            <a:r>
              <a:rPr lang="pt-BR" sz="2000" dirty="0" err="1">
                <a:latin typeface="+mn-lt"/>
              </a:rPr>
              <a:t>Embarcadero</a:t>
            </a:r>
            <a:r>
              <a:rPr lang="pt-BR" sz="2000" dirty="0">
                <a:latin typeface="+mn-lt"/>
              </a:rPr>
              <a:t> MVP, </a:t>
            </a:r>
            <a:r>
              <a:rPr lang="pt-BR" sz="2000" b="0" dirty="0">
                <a:latin typeface="+mn-lt"/>
              </a:rPr>
              <a:t>uma das maiores referências Delphi do país. </a:t>
            </a:r>
          </a:p>
          <a:p>
            <a:r>
              <a:rPr lang="pt-BR" sz="2000" b="0" dirty="0">
                <a:latin typeface="+mn-lt"/>
              </a:rPr>
              <a:t>+1000 artigos e </a:t>
            </a:r>
            <a:r>
              <a:rPr lang="pt-BR" sz="2000" b="0" dirty="0" err="1">
                <a:latin typeface="+mn-lt"/>
              </a:rPr>
              <a:t>vídeo-aulas</a:t>
            </a:r>
            <a:r>
              <a:rPr lang="pt-BR" sz="2000" b="0" dirty="0">
                <a:latin typeface="+mn-lt"/>
              </a:rPr>
              <a:t> dos mais variados temas envolvendo o cenário de programação. </a:t>
            </a:r>
            <a:br>
              <a:rPr lang="pt-BR" sz="2000" dirty="0">
                <a:latin typeface="+mn-lt"/>
              </a:rPr>
            </a:br>
            <a:br>
              <a:rPr lang="pt-BR" sz="2000" dirty="0">
                <a:latin typeface="+mn-lt"/>
              </a:rPr>
            </a:br>
            <a:r>
              <a:rPr lang="pt-BR" sz="2000" b="0" dirty="0">
                <a:latin typeface="+mn-lt"/>
              </a:rPr>
              <a:t>Professor de Pós-Graduação em Delphi na UNOESC, </a:t>
            </a:r>
            <a:r>
              <a:rPr lang="pt-BR" sz="2000" b="0" dirty="0" err="1">
                <a:latin typeface="+mn-lt"/>
              </a:rPr>
              <a:t>Univesidade</a:t>
            </a:r>
            <a:r>
              <a:rPr lang="pt-BR" sz="2000" b="0" dirty="0">
                <a:latin typeface="+mn-lt"/>
              </a:rPr>
              <a:t> de Chapecó.</a:t>
            </a:r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4247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DF40A6-C2B3-CD4D-A068-0AAC9E5C4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2"/>
            <a:ext cx="3932237" cy="1030941"/>
          </a:xfrm>
        </p:spPr>
        <p:txBody>
          <a:bodyPr/>
          <a:lstStyle/>
          <a:p>
            <a:r>
              <a:rPr lang="en-US" sz="4400" dirty="0"/>
              <a:t>Agenda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F1AE1E5-1567-1A40-96B5-62922D5478F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9444" r="13056"/>
          <a:stretch/>
        </p:blipFill>
        <p:spPr>
          <a:xfrm>
            <a:off x="6019801" y="2"/>
            <a:ext cx="6172201" cy="685799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0F297C-B52C-FD43-B151-129D5938E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1730188"/>
            <a:ext cx="3932237" cy="4138800"/>
          </a:xfrm>
        </p:spPr>
        <p:txBody>
          <a:bodyPr>
            <a:normAutofit/>
          </a:bodyPr>
          <a:lstStyle/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Verbos</a:t>
            </a:r>
            <a:r>
              <a:rPr lang="en-US" sz="2000" dirty="0"/>
              <a:t> HTTP</a:t>
            </a:r>
          </a:p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Mapeamento</a:t>
            </a:r>
            <a:r>
              <a:rPr lang="en-US" sz="2000" dirty="0"/>
              <a:t> no </a:t>
            </a:r>
            <a:r>
              <a:rPr lang="en-US" sz="2000" dirty="0" err="1"/>
              <a:t>DataSnap</a:t>
            </a:r>
            <a:endParaRPr lang="en-US" sz="2000" dirty="0"/>
          </a:p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Consumo</a:t>
            </a:r>
            <a:r>
              <a:rPr lang="en-US" sz="2000" dirty="0"/>
              <a:t> no Mobile</a:t>
            </a:r>
          </a:p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/>
              <a:t>Q&amp;A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2FA439-C692-654B-A6B6-DF1687B10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095" y="6157968"/>
            <a:ext cx="2708209" cy="7185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CFF84C-C220-3849-9B61-F6C07B23DC2B}"/>
              </a:ext>
            </a:extLst>
          </p:cNvPr>
          <p:cNvSpPr txBox="1"/>
          <p:nvPr/>
        </p:nvSpPr>
        <p:spPr>
          <a:xfrm>
            <a:off x="10301739" y="18565"/>
            <a:ext cx="1890261" cy="138499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Rage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19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sil</a:t>
            </a:r>
          </a:p>
        </p:txBody>
      </p:sp>
    </p:spTree>
    <p:extLst>
      <p:ext uri="{BB962C8B-B14F-4D97-AF65-F5344CB8AC3E}">
        <p14:creationId xmlns:p14="http://schemas.microsoft.com/office/powerpoint/2010/main" val="3538864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DF40A6-C2B3-CD4D-A068-0AAC9E5C4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2"/>
            <a:ext cx="3932237" cy="1030941"/>
          </a:xfrm>
        </p:spPr>
        <p:txBody>
          <a:bodyPr/>
          <a:lstStyle/>
          <a:p>
            <a:r>
              <a:rPr lang="en-US" sz="4400" dirty="0"/>
              <a:t>RECAP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F1AE1E5-1567-1A40-96B5-62922D5478F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9444" r="13056"/>
          <a:stretch/>
        </p:blipFill>
        <p:spPr>
          <a:xfrm>
            <a:off x="6019801" y="2"/>
            <a:ext cx="6172201" cy="685799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0F297C-B52C-FD43-B151-129D5938E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1730188"/>
            <a:ext cx="3932237" cy="4138800"/>
          </a:xfrm>
        </p:spPr>
        <p:txBody>
          <a:bodyPr>
            <a:normAutofit/>
          </a:bodyPr>
          <a:lstStyle/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Verbos</a:t>
            </a:r>
            <a:r>
              <a:rPr lang="en-US" sz="2000" dirty="0"/>
              <a:t> HTTP</a:t>
            </a:r>
          </a:p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Mapeamento</a:t>
            </a:r>
            <a:r>
              <a:rPr lang="en-US" sz="2000" dirty="0"/>
              <a:t> no </a:t>
            </a:r>
            <a:r>
              <a:rPr lang="en-US" sz="2000" dirty="0" err="1"/>
              <a:t>DataSnap</a:t>
            </a:r>
            <a:endParaRPr lang="en-US" sz="2000" dirty="0"/>
          </a:p>
          <a:p>
            <a:pPr marL="285726" indent="-285726">
              <a:buFont typeface="Arial" panose="020B0604020202020204" pitchFamily="34" charset="0"/>
              <a:buChar char="•"/>
            </a:pPr>
            <a:r>
              <a:rPr lang="en-US" sz="2000" dirty="0" err="1"/>
              <a:t>Consumo</a:t>
            </a:r>
            <a:r>
              <a:rPr lang="en-US" sz="2000" dirty="0"/>
              <a:t> no Mobile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368027-831D-AF48-AE01-B8E5A8C03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974" y="6145089"/>
            <a:ext cx="2708209" cy="7185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F77A1B-CCA2-BE48-829D-1E79B1D59A56}"/>
              </a:ext>
            </a:extLst>
          </p:cNvPr>
          <p:cNvSpPr txBox="1"/>
          <p:nvPr/>
        </p:nvSpPr>
        <p:spPr>
          <a:xfrm>
            <a:off x="10301739" y="5686"/>
            <a:ext cx="1890261" cy="138499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Rage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19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sil</a:t>
            </a:r>
          </a:p>
        </p:txBody>
      </p:sp>
    </p:spTree>
    <p:extLst>
      <p:ext uri="{BB962C8B-B14F-4D97-AF65-F5344CB8AC3E}">
        <p14:creationId xmlns:p14="http://schemas.microsoft.com/office/powerpoint/2010/main" val="2390468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995C-1A4F-CF46-93A9-04A010EE3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0111" y="356164"/>
            <a:ext cx="8550779" cy="1325563"/>
          </a:xfrm>
        </p:spPr>
        <p:txBody>
          <a:bodyPr/>
          <a:lstStyle/>
          <a:p>
            <a:r>
              <a:rPr lang="en-US" dirty="0"/>
              <a:t>Adriano Santos</a:t>
            </a:r>
            <a:br>
              <a:rPr lang="en-US" dirty="0"/>
            </a:br>
            <a:r>
              <a:rPr lang="en-US" sz="2000" dirty="0"/>
              <a:t>CEO Portal </a:t>
            </a:r>
            <a:r>
              <a:rPr lang="en-US" sz="2000" dirty="0" err="1"/>
              <a:t>TDevRocks</a:t>
            </a:r>
            <a:endParaRPr lang="en-US" dirty="0"/>
          </a:p>
        </p:txBody>
      </p:sp>
      <p:pic>
        <p:nvPicPr>
          <p:cNvPr id="5" name="Espaço Reservado para Conteúdo 4" descr="Uma imagem contendo pessoa, sorrindo, interior&#10;&#10;Descrição gerada automaticamente">
            <a:extLst>
              <a:ext uri="{FF2B5EF4-FFF2-40B4-BE49-F238E27FC236}">
                <a16:creationId xmlns:a16="http://schemas.microsoft.com/office/drawing/2014/main" id="{816B7C1C-4114-49EC-892F-596E0EAF9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97" y="365125"/>
            <a:ext cx="2198613" cy="2198613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C53AAD0-10CA-4A76-8DDA-D66FC6AFF562}"/>
              </a:ext>
            </a:extLst>
          </p:cNvPr>
          <p:cNvSpPr txBox="1">
            <a:spLocks/>
          </p:cNvSpPr>
          <p:nvPr/>
        </p:nvSpPr>
        <p:spPr>
          <a:xfrm>
            <a:off x="2821029" y="1900956"/>
            <a:ext cx="8550779" cy="46963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32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pt-BR" sz="2000" b="0" dirty="0">
                <a:latin typeface="+mn-lt"/>
              </a:rPr>
              <a:t>Treinamentos</a:t>
            </a:r>
          </a:p>
          <a:p>
            <a:r>
              <a:rPr lang="pt-BR" sz="2000" b="0" dirty="0">
                <a:latin typeface="+mn-lt"/>
                <a:hlinkClick r:id="rId3"/>
              </a:rPr>
              <a:t>http://bit.ly/adrianocursos</a:t>
            </a:r>
            <a:endParaRPr lang="pt-BR" sz="2000" b="0" dirty="0">
              <a:latin typeface="+mn-lt"/>
            </a:endParaRPr>
          </a:p>
          <a:p>
            <a:endParaRPr lang="pt-BR" sz="2000" b="0" dirty="0">
              <a:latin typeface="+mn-lt"/>
            </a:endParaRPr>
          </a:p>
          <a:p>
            <a:r>
              <a:rPr lang="pt-BR" sz="2000" b="0" dirty="0" err="1">
                <a:latin typeface="+mn-lt"/>
              </a:rPr>
              <a:t>DataSnap</a:t>
            </a:r>
            <a:r>
              <a:rPr lang="pt-BR" sz="2000" b="0" dirty="0">
                <a:latin typeface="+mn-lt"/>
              </a:rPr>
              <a:t> </a:t>
            </a:r>
            <a:r>
              <a:rPr lang="pt-BR" sz="2000" b="0" dirty="0" err="1">
                <a:latin typeface="+mn-lt"/>
              </a:rPr>
              <a:t>RESTFul</a:t>
            </a:r>
            <a:endParaRPr lang="pt-BR" sz="2000" b="0" dirty="0">
              <a:latin typeface="+mn-lt"/>
            </a:endParaRPr>
          </a:p>
          <a:p>
            <a:r>
              <a:rPr lang="pt-BR" sz="2000" b="0" dirty="0">
                <a:latin typeface="+mn-lt"/>
                <a:hlinkClick r:id="rId4"/>
              </a:rPr>
              <a:t>http://bit.ly/DataSnapRESTful</a:t>
            </a:r>
            <a:endParaRPr lang="pt-BR" sz="2000" b="0" dirty="0">
              <a:latin typeface="+mn-lt"/>
            </a:endParaRPr>
          </a:p>
          <a:p>
            <a:endParaRPr lang="pt-BR" sz="2000" b="0" dirty="0">
              <a:latin typeface="+mn-lt"/>
            </a:endParaRPr>
          </a:p>
          <a:p>
            <a:r>
              <a:rPr lang="pt-BR" sz="2000" b="0" dirty="0">
                <a:latin typeface="+mn-lt"/>
              </a:rPr>
              <a:t>Agenda de Visitas </a:t>
            </a:r>
            <a:r>
              <a:rPr lang="pt-BR" sz="2000" b="0" dirty="0" err="1">
                <a:latin typeface="+mn-lt"/>
              </a:rPr>
              <a:t>RESTFul</a:t>
            </a:r>
            <a:endParaRPr lang="pt-BR" sz="2000" b="0" dirty="0">
              <a:latin typeface="+mn-lt"/>
            </a:endParaRPr>
          </a:p>
          <a:p>
            <a:r>
              <a:rPr lang="pt-BR" sz="2000" b="0" dirty="0">
                <a:latin typeface="+mn-lt"/>
                <a:hlinkClick r:id="rId5"/>
              </a:rPr>
              <a:t>http://bit.ly/AgendaRESTFul</a:t>
            </a:r>
            <a:endParaRPr lang="pt-BR" sz="2000" b="0" dirty="0">
              <a:latin typeface="+mn-lt"/>
            </a:endParaRPr>
          </a:p>
          <a:p>
            <a:endParaRPr lang="pt-BR" sz="2000" b="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8799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Q&amp;A">
            <a:extLst>
              <a:ext uri="{FF2B5EF4-FFF2-40B4-BE49-F238E27FC236}">
                <a16:creationId xmlns:a16="http://schemas.microsoft.com/office/drawing/2014/main" id="{8B2782D3-0CFF-304C-A2E0-195CB9D9C5C3}"/>
              </a:ext>
            </a:extLst>
          </p:cNvPr>
          <p:cNvSpPr txBox="1">
            <a:spLocks/>
          </p:cNvSpPr>
          <p:nvPr/>
        </p:nvSpPr>
        <p:spPr>
          <a:xfrm>
            <a:off x="5240341" y="533558"/>
            <a:ext cx="6375399" cy="2895445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0" b="1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sz="16699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Q&amp;A</a:t>
            </a:r>
          </a:p>
        </p:txBody>
      </p:sp>
      <p:sp>
        <p:nvSpPr>
          <p:cNvPr id="3" name="Contact and More info links">
            <a:extLst>
              <a:ext uri="{FF2B5EF4-FFF2-40B4-BE49-F238E27FC236}">
                <a16:creationId xmlns:a16="http://schemas.microsoft.com/office/drawing/2014/main" id="{55B1D38B-6CEB-194C-AF6B-B17B1F4A0256}"/>
              </a:ext>
            </a:extLst>
          </p:cNvPr>
          <p:cNvSpPr txBox="1"/>
          <p:nvPr/>
        </p:nvSpPr>
        <p:spPr>
          <a:xfrm>
            <a:off x="6508380" y="3275401"/>
            <a:ext cx="521297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8000"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r>
              <a:rPr lang="en-US" sz="2400" dirty="0" err="1">
                <a:solidFill>
                  <a:schemeClr val="bg1"/>
                </a:solidFill>
              </a:rPr>
              <a:t>Whatsapp</a:t>
            </a:r>
            <a:r>
              <a:rPr lang="en-US" sz="2400" dirty="0">
                <a:solidFill>
                  <a:schemeClr val="bg1"/>
                </a:solidFill>
              </a:rPr>
              <a:t> (11) 9-9831-0204</a:t>
            </a:r>
          </a:p>
          <a:p>
            <a:r>
              <a:rPr lang="en-US" sz="2400" dirty="0">
                <a:solidFill>
                  <a:schemeClr val="bg1"/>
                </a:solidFill>
              </a:rPr>
              <a:t>Email: adriano@tdevrocks.com.br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Instagram: @</a:t>
            </a:r>
            <a:r>
              <a:rPr lang="en-US" sz="2400" dirty="0" err="1">
                <a:solidFill>
                  <a:schemeClr val="bg1"/>
                </a:solidFill>
              </a:rPr>
              <a:t>TDevRocks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39025B-98F3-684C-AD26-FC6A07A522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25" r="13867"/>
          <a:stretch/>
        </p:blipFill>
        <p:spPr>
          <a:xfrm>
            <a:off x="2" y="3"/>
            <a:ext cx="5240339" cy="68579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006F41-9465-E54D-8C42-7185FE955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5723" y="6139404"/>
            <a:ext cx="2708209" cy="71859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A8087A-6B83-9A43-BAE2-98ECAEC7F9F1}"/>
              </a:ext>
            </a:extLst>
          </p:cNvPr>
          <p:cNvSpPr txBox="1"/>
          <p:nvPr/>
        </p:nvSpPr>
        <p:spPr>
          <a:xfrm>
            <a:off x="0" y="0"/>
            <a:ext cx="1890261" cy="138499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Rage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19</a:t>
            </a:r>
          </a:p>
          <a:p>
            <a:pPr algn="ctr"/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sil</a:t>
            </a:r>
          </a:p>
        </p:txBody>
      </p:sp>
    </p:spTree>
    <p:extLst>
      <p:ext uri="{BB962C8B-B14F-4D97-AF65-F5344CB8AC3E}">
        <p14:creationId xmlns:p14="http://schemas.microsoft.com/office/powerpoint/2010/main" val="15353952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deRage2019-PresentationTemplate-PT" id="{61F18EC6-993F-0A4D-B481-CB355EB51C92}" vid="{AA03A32B-422E-D444-9DEB-153DA7432C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CodeRage2019-PresentationTemplate-PT</Template>
  <TotalTime>206</TotalTime>
  <Words>103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Segoe UI</vt:lpstr>
      <vt:lpstr>-webkit-standard</vt:lpstr>
      <vt:lpstr>Tema do Office</vt:lpstr>
      <vt:lpstr>Construindo um CRUD com DataSnap RESTFul</vt:lpstr>
      <vt:lpstr>Adriano Santos CEO Portal TDevRocks</vt:lpstr>
      <vt:lpstr>Agenda</vt:lpstr>
      <vt:lpstr>RECAP</vt:lpstr>
      <vt:lpstr>Adriano Santos CEO Portal TDevRocks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Adriano Santos</dc:creator>
  <cp:lastModifiedBy>Adriano Santos</cp:lastModifiedBy>
  <cp:revision>6</cp:revision>
  <dcterms:created xsi:type="dcterms:W3CDTF">2019-02-25T22:33:43Z</dcterms:created>
  <dcterms:modified xsi:type="dcterms:W3CDTF">2019-02-26T02:18:20Z</dcterms:modified>
</cp:coreProperties>
</file>

<file path=docProps/thumbnail.jpeg>
</file>